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 Narrow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 cap="small">
                <a:solidFill>
                  <a:srgbClr val="000099"/>
                </a:solidFill>
                <a:latin typeface="Arial"/>
              </a:rPr>
              <a:t>Click to edit the title text format</a:t>
            </a:r>
            <a:endParaRPr b="0" lang="en-US" sz="4400" spc="-1" strike="noStrike" cap="small">
              <a:solidFill>
                <a:srgbClr val="000099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58472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99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99"/>
                </a:solidFill>
                <a:latin typeface="Arial Narrow"/>
              </a:rPr>
              <a:t>Click to edit the outline text format</a:t>
            </a:r>
            <a:endParaRPr b="0" lang="en-US" sz="3200" spc="-1" strike="noStrike">
              <a:solidFill>
                <a:srgbClr val="000099"/>
              </a:solidFill>
              <a:latin typeface="Arial Narrow"/>
            </a:endParaRPr>
          </a:p>
          <a:p>
            <a:pPr lvl="1" marL="864000" indent="-324000">
              <a:spcBef>
                <a:spcPts val="1134"/>
              </a:spcBef>
              <a:buClr>
                <a:srgbClr val="000099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99"/>
                </a:solidFill>
                <a:latin typeface="Arial Narrow"/>
              </a:rPr>
              <a:t>Second Outline Level</a:t>
            </a:r>
            <a:endParaRPr b="0" lang="en-US" sz="2800" spc="-1" strike="noStrike">
              <a:solidFill>
                <a:srgbClr val="000099"/>
              </a:solidFill>
              <a:latin typeface="Arial Narrow"/>
            </a:endParaRPr>
          </a:p>
          <a:p>
            <a:pPr lvl="2" marL="1296000" indent="-288000">
              <a:spcBef>
                <a:spcPts val="850"/>
              </a:spcBef>
              <a:buClr>
                <a:srgbClr val="000099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99"/>
                </a:solidFill>
                <a:latin typeface="Arial Narrow"/>
              </a:rPr>
              <a:t>Third Outline Level</a:t>
            </a:r>
            <a:endParaRPr b="0" lang="en-US" sz="2400" spc="-1" strike="noStrike">
              <a:solidFill>
                <a:srgbClr val="000099"/>
              </a:solidFill>
              <a:latin typeface="Arial Narrow"/>
            </a:endParaRPr>
          </a:p>
          <a:p>
            <a:pPr lvl="3" marL="1728000" indent="-216000">
              <a:spcBef>
                <a:spcPts val="567"/>
              </a:spcBef>
              <a:buClr>
                <a:srgbClr val="000099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99"/>
                </a:solidFill>
                <a:latin typeface="Arial Narrow"/>
              </a:rPr>
              <a:t>Fourth Outline Level</a:t>
            </a:r>
            <a:endParaRPr b="0" lang="en-US" sz="2000" spc="-1" strike="noStrike">
              <a:solidFill>
                <a:srgbClr val="000099"/>
              </a:solidFill>
              <a:latin typeface="Arial Narrow"/>
            </a:endParaRPr>
          </a:p>
          <a:p>
            <a:pPr lvl="4" marL="2160000" indent="-216000">
              <a:spcBef>
                <a:spcPts val="283"/>
              </a:spcBef>
              <a:buClr>
                <a:srgbClr val="000099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99"/>
                </a:solidFill>
                <a:latin typeface="Arial Narrow"/>
              </a:rPr>
              <a:t>Fifth Outline Level</a:t>
            </a:r>
            <a:endParaRPr b="0" lang="en-US" sz="2000" spc="-1" strike="noStrike">
              <a:solidFill>
                <a:srgbClr val="000099"/>
              </a:solidFill>
              <a:latin typeface="Arial Narrow"/>
            </a:endParaRPr>
          </a:p>
          <a:p>
            <a:pPr lvl="5" marL="2592000" indent="-216000">
              <a:spcBef>
                <a:spcPts val="283"/>
              </a:spcBef>
              <a:buClr>
                <a:srgbClr val="000099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99"/>
                </a:solidFill>
                <a:latin typeface="Arial Narrow"/>
              </a:rPr>
              <a:t>Sixth Outline Level</a:t>
            </a:r>
            <a:endParaRPr b="0" lang="en-US" sz="2000" spc="-1" strike="noStrike">
              <a:solidFill>
                <a:srgbClr val="000099"/>
              </a:solidFill>
              <a:latin typeface="Arial Narrow"/>
            </a:endParaRPr>
          </a:p>
          <a:p>
            <a:pPr lvl="6" marL="3024000" indent="-216000">
              <a:spcBef>
                <a:spcPts val="283"/>
              </a:spcBef>
              <a:buClr>
                <a:srgbClr val="000099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99"/>
                </a:solidFill>
                <a:latin typeface="Arial Narrow"/>
              </a:rPr>
              <a:t>Seventh Outline Level</a:t>
            </a:r>
            <a:endParaRPr b="0" lang="en-US" sz="2000" spc="-1" strike="noStrike">
              <a:solidFill>
                <a:srgbClr val="000099"/>
              </a:solidFill>
              <a:latin typeface="Arial Narrow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 cap="all">
                <a:latin typeface="Arial"/>
              </a:rPr>
              <a:t>Click to edit the title text format</a:t>
            </a:r>
            <a:endParaRPr b="0" lang="en-US" sz="4400" spc="-1" strike="noStrike" cap="all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Click to edit the outline text format</a:t>
            </a:r>
            <a:endParaRPr b="0" lang="en-US" sz="3200" spc="-1" strike="noStrike">
              <a:latin typeface="Arial Narrow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 Narrow"/>
              </a:rPr>
              <a:t>Second Outline Level</a:t>
            </a:r>
            <a:endParaRPr b="0" lang="en-US" sz="2800" spc="-1" strike="noStrike">
              <a:latin typeface="Arial Narrow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 Narrow"/>
              </a:rPr>
              <a:t>Third Outline Level</a:t>
            </a:r>
            <a:endParaRPr b="0" lang="en-US" sz="2400" spc="-1" strike="noStrike">
              <a:latin typeface="Arial Narrow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 Narrow"/>
              </a:rPr>
              <a:t>Fourth Outline Level</a:t>
            </a:r>
            <a:endParaRPr b="0" lang="en-US" sz="2000" spc="-1" strike="noStrike">
              <a:latin typeface="Arial Narrow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 Narrow"/>
              </a:rPr>
              <a:t>Fifth Outline Level</a:t>
            </a:r>
            <a:endParaRPr b="0" lang="en-US" sz="2000" spc="-1" strike="noStrike">
              <a:latin typeface="Arial Narrow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 Narrow"/>
              </a:rPr>
              <a:t>Sixth Outline Level</a:t>
            </a:r>
            <a:endParaRPr b="0" lang="en-US" sz="2000" spc="-1" strike="noStrike">
              <a:latin typeface="Arial Narrow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 Narrow"/>
              </a:rPr>
              <a:t>Seventh Outline Level</a:t>
            </a:r>
            <a:endParaRPr b="0" lang="en-US" sz="2000" spc="-1" strike="noStrike">
              <a:latin typeface="Arial Narrow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38361995-B221-4EF4-8F9B-125AF86585D0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8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8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504000" y="64080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800" spc="-1" strike="noStrike">
                <a:solidFill>
                  <a:srgbClr val="ffffff"/>
                </a:solidFill>
                <a:latin typeface="Arial Black"/>
              </a:rPr>
              <a:t>3 Benefits of Going Keto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504000" y="119088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The keto diet leads to weight loss because it forces you to burn ketones, not glucose.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When you restrict your carbohydrate intake, your body is forced to use fat as your fuel.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This means that you burn off fat for energy, allowing you to lose weight more easily.</a:t>
            </a:r>
            <a:endParaRPr b="0" lang="en-US" sz="3200" spc="-1" strike="noStrike">
              <a:latin typeface="Arial Narrow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504000" y="1112400"/>
            <a:ext cx="9071640" cy="3445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400" spc="-1" strike="noStrike">
                <a:latin typeface="Arial Narrow"/>
              </a:rPr>
              <a:t>That is why the keto diet is one of the best diets for weight loss.</a:t>
            </a:r>
            <a:endParaRPr b="0" lang="en-US" sz="3400" spc="-1" strike="noStrike">
              <a:latin typeface="Arial Narrow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504000" y="1112400"/>
            <a:ext cx="9071640" cy="3445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400" spc="-1" strike="noStrike">
                <a:latin typeface="Arial Narrow"/>
              </a:rPr>
              <a:t>That is why the keto diet is one of the best diets for weight loss. </a:t>
            </a:r>
            <a:endParaRPr b="0" lang="en-US" sz="34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400" spc="-1" strike="noStrike">
                <a:latin typeface="Arial Narrow"/>
              </a:rPr>
              <a:t>However, you have to stick to the keto diet pretty seriously if you want to lose weight. </a:t>
            </a:r>
            <a:endParaRPr b="0" lang="en-US" sz="3400" spc="-1" strike="noStrike">
              <a:latin typeface="Arial Narrow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504000" y="1112400"/>
            <a:ext cx="9071640" cy="3445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400" spc="-1" strike="noStrike">
                <a:latin typeface="Arial Narrow"/>
              </a:rPr>
              <a:t>That is why the keto diet is one of the best diets for weight loss. </a:t>
            </a:r>
            <a:endParaRPr b="0" lang="en-US" sz="34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400" spc="-1" strike="noStrike">
                <a:latin typeface="Arial Narrow"/>
              </a:rPr>
              <a:t>However, you have to stick to the keto diet pretty seriously if you want to lose weight. </a:t>
            </a:r>
            <a:endParaRPr b="0" lang="en-US" sz="34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400" spc="-1" strike="noStrike">
                <a:latin typeface="Arial Narrow"/>
              </a:rPr>
              <a:t>You can't seesaw back and forth between your diet if you want to see any lasting results. </a:t>
            </a:r>
            <a:endParaRPr b="0" lang="en-US" sz="3400" spc="-1" strike="noStrike">
              <a:latin typeface="Arial Narrow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2.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Reduces Blood Sugars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and Insulin Levels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64080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The keto diet is especially helpful for those with diabetes or prediabetes.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504000" y="1393200"/>
            <a:ext cx="9071640" cy="288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 Narrow"/>
              </a:rPr>
              <a:t>Your body naturally runs off of glucose, which requires insulin as a transporter.</a:t>
            </a:r>
            <a:endParaRPr b="0" lang="en-US" sz="3600" spc="-1" strike="noStrike">
              <a:latin typeface="Arial Narrow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504000" y="1393200"/>
            <a:ext cx="9071640" cy="2883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 Narrow"/>
              </a:rPr>
              <a:t>Your body naturally runs off of glucose, which requires insulin as a transporter. </a:t>
            </a:r>
            <a:endParaRPr b="0" lang="en-US" sz="36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 Narrow"/>
              </a:rPr>
              <a:t>When you run off the ketones, though, you have reduced blood sugars and insulin levels because they don't require insulin like glucose. </a:t>
            </a:r>
            <a:endParaRPr b="0" lang="en-US" sz="3600" spc="-1" strike="noStrike">
              <a:latin typeface="Arial Narrow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504000" y="1140840"/>
            <a:ext cx="9071640" cy="338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 Narrow"/>
              </a:rPr>
              <a:t>In fact, studies show that people with diabetes who take on a low carb diet typically reduce their insulin dosage by about 50%. </a:t>
            </a:r>
            <a:endParaRPr b="0" lang="en-US" sz="3600" spc="-1" strike="noStrike">
              <a:latin typeface="Arial Narrow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504000" y="1140840"/>
            <a:ext cx="9071640" cy="338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 Narrow"/>
              </a:rPr>
              <a:t>In fact, studies show that people with diabetes who take on a low carb diet typically reduce their insulin dosage by about 50%. </a:t>
            </a:r>
            <a:endParaRPr b="0" lang="en-US" sz="36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 Narrow"/>
              </a:rPr>
              <a:t>Even those with type 2 diabetes show a reduction in their glucose-lowering medication after going on a low carb diet. </a:t>
            </a:r>
            <a:endParaRPr b="0" lang="en-US" sz="3600" spc="-1" strike="noStrike">
              <a:latin typeface="Arial Narrow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504000" y="1369440"/>
            <a:ext cx="9071640" cy="2931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 Narrow"/>
              </a:rPr>
              <a:t>Going on a keto diet is one of the best ways to lose weight and take charge of your health.</a:t>
            </a:r>
            <a:endParaRPr b="0" lang="en-US" sz="3600" spc="-1" strike="noStrike">
              <a:latin typeface="Arial Narrow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3.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Reduces Inflammation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04000" y="920520"/>
            <a:ext cx="9071640" cy="38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Inflammation is your body's response to help you heal and fight against infection. </a:t>
            </a:r>
            <a:endParaRPr b="0" lang="en-US" sz="3200" spc="-1" strike="noStrike">
              <a:latin typeface="Arial Narrow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504000" y="920520"/>
            <a:ext cx="9071640" cy="38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Inflammation is your body's response to help you heal and fight against infection.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Although inflammation is good when needed, chronic inflammation is painful and causes many negative       side effects. </a:t>
            </a:r>
            <a:endParaRPr b="0" lang="en-US" sz="3200" spc="-1" strike="noStrike">
              <a:latin typeface="Arial Narrow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04000" y="920520"/>
            <a:ext cx="9071640" cy="38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Inflammation is your body's response to help you heal and fight against infection.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Although inflammation is good when needed, chronic inflammation is painful and causes many negative       side effects.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Pain, joint stiffness, swelling, and fatigue are just a few examples of chronic inflammation symptoms. </a:t>
            </a:r>
            <a:endParaRPr b="0" lang="en-US" sz="3200" spc="-1" strike="noStrike">
              <a:latin typeface="Arial Narrow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504000" y="1130400"/>
            <a:ext cx="9071640" cy="340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When you are in a regular state of ketosis, your body produces ketones. </a:t>
            </a:r>
            <a:endParaRPr b="0" lang="en-US" sz="3200" spc="-1" strike="noStrike">
              <a:latin typeface="Arial Narrow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504000" y="1130400"/>
            <a:ext cx="9071640" cy="340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When you are in a regular state of ketosis, your body produces ketones.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Ketones are a natural anti-inflammatory chemical.</a:t>
            </a:r>
            <a:endParaRPr b="0" lang="en-US" sz="3200" spc="-1" strike="noStrike">
              <a:latin typeface="Arial Narrow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504000" y="1130400"/>
            <a:ext cx="9071640" cy="340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When you are in a regular state of ketosis, your body produces ketones.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Ketones are a natural anti-inflammatory chemical.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As a result, the ketones reduce inflammation in your body.</a:t>
            </a:r>
            <a:endParaRPr b="0" lang="en-US" sz="3200" spc="-1" strike="noStrike">
              <a:latin typeface="Arial Narrow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504000" y="1130400"/>
            <a:ext cx="9071640" cy="340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When you are in a regular state of ketosis, your body produces ketones.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Ketones are a natural anti-inflammatory chemical.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As a result, the ketones reduce inflammation in your body.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More than this, the food that you eat while on a keto diet tends to be anti-inflammatory, as well. </a:t>
            </a:r>
            <a:endParaRPr b="0" lang="en-US" sz="3200" spc="-1" strike="noStrike">
              <a:latin typeface="Arial Narrow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682200" y="626400"/>
            <a:ext cx="3818160" cy="269064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682200" y="626400"/>
            <a:ext cx="3818160" cy="269064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3130920" y="1564200"/>
            <a:ext cx="3818160" cy="25416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504000" y="1369440"/>
            <a:ext cx="9071640" cy="2931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 Narrow"/>
              </a:rPr>
              <a:t>Going on a keto diet is one of the best ways to lose weight and take charge of your health. </a:t>
            </a:r>
            <a:endParaRPr b="0" lang="en-US" sz="36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 Narrow"/>
              </a:rPr>
              <a:t>Because of how the keto diet forces your body to use fat for fuel instead of glucose, it is incredibly beneficial to your health. </a:t>
            </a:r>
            <a:endParaRPr b="0" lang="en-US" sz="3600" spc="-1" strike="noStrike">
              <a:latin typeface="Arial Narrow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682200" y="626400"/>
            <a:ext cx="3818160" cy="269064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3130920" y="1564200"/>
            <a:ext cx="3818160" cy="254160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5730120" y="2663280"/>
            <a:ext cx="3818160" cy="254088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628920" y="466920"/>
            <a:ext cx="5094360" cy="339084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628920" y="466920"/>
            <a:ext cx="5094360" cy="339084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4305600" y="1867320"/>
            <a:ext cx="5094360" cy="339084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Final Thoughts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04000" y="956160"/>
            <a:ext cx="9071640" cy="3757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Going keto is a great way to take advantage of your health and make the most of your life. </a:t>
            </a:r>
            <a:endParaRPr b="0" lang="en-US" sz="3200" spc="-1" strike="noStrike">
              <a:latin typeface="Arial Narrow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504000" y="956160"/>
            <a:ext cx="9071640" cy="3757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Going keto is a great way to take advantage of your health and make the most of your life.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You can expect to lose weight, experience a reduction in blood sugars and insulin levels, and experience a reduction in inflammation. </a:t>
            </a:r>
            <a:endParaRPr b="0" lang="en-US" sz="3200" spc="-1" strike="noStrike">
              <a:latin typeface="Arial Narrow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504000" y="956160"/>
            <a:ext cx="9071640" cy="3757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Going keto is a great way to take advantage of your health and make the most of your life.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You can expect to lose weight, experience a reduction in blood sugars and insulin levels, and experience a reduction in inflammation.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Although these are not all of the keto diet benefits, they are some of the most important.</a:t>
            </a:r>
            <a:endParaRPr b="0" lang="en-US" sz="3200" spc="-1" strike="noStrike">
              <a:latin typeface="Arial Narrow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504000" y="1807560"/>
            <a:ext cx="9071640" cy="2054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latin typeface="Arial Narrow"/>
              </a:rPr>
              <a:t>In this tutorial, I'm going to give you the three top benefits of going keto. </a:t>
            </a:r>
            <a:endParaRPr b="0" lang="en-US" sz="4000" spc="-1" strike="noStrike">
              <a:latin typeface="Arial Narrow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04000" y="1807560"/>
            <a:ext cx="9071640" cy="2054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latin typeface="Arial Narrow"/>
              </a:rPr>
              <a:t>In this tutorial, I'm going to give you the three top benefits of going keto. </a:t>
            </a:r>
            <a:endParaRPr b="0" lang="en-US" sz="40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00" spc="-1" strike="noStrike">
                <a:latin typeface="Arial Narrow"/>
              </a:rPr>
              <a:t>Let's get started. </a:t>
            </a:r>
            <a:endParaRPr b="0" lang="en-US" sz="4000" spc="-1" strike="noStrike">
              <a:latin typeface="Arial Narrow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1.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Weight Loss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 rot="10800000">
            <a:off x="-213840" y="-1379160"/>
            <a:ext cx="10581840" cy="704916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504000" y="119088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The keto diet leads to weight loss because it forces you to burn ketones, not glucose. </a:t>
            </a:r>
            <a:endParaRPr b="0" lang="en-US" sz="3200" spc="-1" strike="noStrike">
              <a:latin typeface="Arial Narrow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 cap="all"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504000" y="119088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The keto diet leads to weight loss because it forces you to burn ketones, not glucose. </a:t>
            </a:r>
            <a:endParaRPr b="0" lang="en-US" sz="3200" spc="-1" strike="noStrike">
              <a:latin typeface="Arial Narrow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 Narrow"/>
              </a:rPr>
              <a:t>When you restrict your carbohydrate intake, your body is forced to use fat as your fuel. </a:t>
            </a:r>
            <a:endParaRPr b="0" lang="en-US" sz="3200" spc="-1" strike="noStrike">
              <a:latin typeface="Arial Narrow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Application>LibreOffice/6.0.2.1$Windows_X86_64 LibreOffice_project/f7f06a8f319e4b62f9bc5095aa112a65d2f3ac89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2020-05-19T15:03:18Z</dcterms:created>
  <dc:creator/>
  <dc:description/>
  <dc:language>en-GB</dc:language>
  <cp:lastModifiedBy/>
  <dcterms:modified xsi:type="dcterms:W3CDTF">2020-12-04T14:17:00Z</dcterms:modified>
  <cp:revision>10</cp:revision>
  <dc:subject/>
  <dc:title/>
</cp:coreProperties>
</file>